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77814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rgbClr val="F8504F"/>
                        </a:gs>
                        <a:gs pos="100000">
                          <a:srgbClr val="E22887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4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rgbClr val="E228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rgbClr val="E228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99459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90700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76437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rgbClr val="F8504F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10884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8504F"/>
      </a:accent1>
      <a:accent2>
        <a:srgbClr val="E22887"/>
      </a:accent2>
      <a:accent3>
        <a:srgbClr val="F8504F"/>
      </a:accent3>
      <a:accent4>
        <a:srgbClr val="E22887"/>
      </a:accent4>
      <a:accent5>
        <a:srgbClr val="F8504F"/>
      </a:accent5>
      <a:accent6>
        <a:srgbClr val="E2288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1060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40</cp:revision>
  <dcterms:created xsi:type="dcterms:W3CDTF">2021-01-25T07:48:22Z</dcterms:created>
  <dcterms:modified xsi:type="dcterms:W3CDTF">2021-01-29T07:07:14Z</dcterms:modified>
</cp:coreProperties>
</file>